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"/>
  </p:notesMasterIdLst>
  <p:sldIdLst>
    <p:sldId id="256" r:id="rId2"/>
    <p:sldId id="267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4CF43-E386-452E-8FD7-52B581C60436}" v="4" dt="2025-12-02T14:51:43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19" y="8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AC840-1267-45B5-9A9A-57E937CBD5EB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9339E-E58F-494C-A398-6CCF92C249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4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2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73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0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5271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040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499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695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170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1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49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04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30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9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42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69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586AC63-E49B-44D1-9CFD-5A8FEC217AB6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978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B9CF1-1C52-AA5E-5674-AD94CD6BF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21" y="698500"/>
            <a:ext cx="9144000" cy="1879599"/>
          </a:xfrm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бизнес процессов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Процессно-событийная модель «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Организовать обновление книжного фонда в библиотеке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80BE-85EB-E915-B5F3-E03D2BC0E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772" y="4725990"/>
            <a:ext cx="8230325" cy="1655762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студент группы Инбо-12-23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Албахтин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и.В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Принял Ассистент кафедры ППИ Соколова М.Д.</a:t>
            </a:r>
          </a:p>
        </p:txBody>
      </p:sp>
      <p:pic>
        <p:nvPicPr>
          <p:cNvPr id="4" name="Picture 2" descr="https://www.mirea.ru/upload/medialibrary/c1a/MIREA_Gerb_Colour.jpg">
            <a:extLst>
              <a:ext uri="{FF2B5EF4-FFF2-40B4-BE49-F238E27FC236}">
                <a16:creationId xmlns:a16="http://schemas.microsoft.com/office/drawing/2014/main" id="{3DDE57F2-0511-5836-E951-20C3FDDFC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1" y="3082926"/>
            <a:ext cx="3051828" cy="3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68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3AAFEC-1D6A-40EE-AC0F-F0A813D992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9831" y="688437"/>
            <a:ext cx="4297679" cy="5481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E87E94-3D71-4088-AB4C-122795216C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4491" y="1028654"/>
            <a:ext cx="4435429" cy="4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61782-E727-CEC1-6C96-00A51B9B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46" y="716958"/>
            <a:ext cx="10302708" cy="988332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565" y="2492689"/>
            <a:ext cx="4762870" cy="36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0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138</TotalTime>
  <Words>35</Words>
  <Application>Microsoft Office PowerPoint</Application>
  <PresentationFormat>Широкоэкранный</PresentationFormat>
  <Paragraphs>6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Calibri</vt:lpstr>
      <vt:lpstr>Calisto MT</vt:lpstr>
      <vt:lpstr>Times New Roman</vt:lpstr>
      <vt:lpstr>Wingdings 2</vt:lpstr>
      <vt:lpstr>Сланец</vt:lpstr>
      <vt:lpstr>Моделирование бизнес процессов Процессно-событийная модель «Организовать обновление книжного фонда в библиотеке»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бизнес процессов. Приготовление блюда</dc:title>
  <dc:creator>Савва Губарев</dc:creator>
  <cp:lastModifiedBy>VeX</cp:lastModifiedBy>
  <cp:revision>13</cp:revision>
  <dcterms:created xsi:type="dcterms:W3CDTF">2025-10-07T19:09:29Z</dcterms:created>
  <dcterms:modified xsi:type="dcterms:W3CDTF">2025-12-09T20:08:10Z</dcterms:modified>
</cp:coreProperties>
</file>